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2729"/>
            <a:ext cx="82631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Library Management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951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Full-Stack Web Application for Efficient Library Operations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131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Bereket shegye 1501043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553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Dagimawit Kelem 1501101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975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Ashenafi Abera 1403014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397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Fikire Tibebu 0737/13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819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Yordanos Dejene 1403192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601694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6024563"/>
            <a:ext cx="347663" cy="34766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270040" y="6000036"/>
            <a:ext cx="259341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by Bereket Shegye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0435"/>
            <a:ext cx="11236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Team Roles &amp; Individual Contributions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29376"/>
            <a:ext cx="13042821" cy="3054906"/>
          </a:xfrm>
          <a:prstGeom prst="roundRect">
            <a:avLst>
              <a:gd name="adj" fmla="val 668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536996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68070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bereket shegye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4680704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Designed/implemented ASP.NET Core API for Books, Borrowers, Loans.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550218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69392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dagimawit and ashenafi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5693926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Set up JWT authentication, CORS. Developed React components for auth/dashboard.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656343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70714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fikre and yordanos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6707148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Integrated frontend/backend, configured EF Core migrations, SQL Server, UI/UX.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78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Introduction &amp; 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553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3733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Comprehensive Web App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218146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Manages library resources: books, borrowers, loans.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29553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3733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Solves Inefficiencies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21814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Addresses manual tracking, availability, and centralization.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6048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838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Objectives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3287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Secure access, efficient operations, intuitive UI, accurate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8575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Architecture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Client (Frontend)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React.js Web Application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Server (Backend)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ASP.NET Core Web API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SQL Server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94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7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5630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React.js: Dynamic UI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985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JavaScript (ES6+): Logic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4069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HTML/CSS: Structure/Styling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8289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npm: Package manager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317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32928" y="375630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ASP.NET Core Web API: Robust APIs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456140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C#: Programming language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500360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Entity Framework Core: ORM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2928" y="544580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SQL Server: Data storage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332928" y="588799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NuGet: Package manager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2067" y="3175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Other Tools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72067" y="375630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Visual Studio / VS Code: Dev environments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72067" y="456140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Git / GitHub: Version control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Endpoints &amp; API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6613"/>
            <a:ext cx="3664863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RESTful Principles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Resource-oriented, standard HTTP methods, stateless.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76613"/>
            <a:ext cx="3664863" cy="1685092"/>
          </a:xfrm>
          <a:prstGeom prst="roundRect">
            <a:avLst>
              <a:gd name="adj" fmla="val 1211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Core API Examples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Auth: register, login. Books: GET, POST, PUT, DELETE.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22189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Example Request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Add Book: title, author, isbn, publicationYear, genre, isAvailable.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47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Security Design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7433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8383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Authentication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32874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JWT (JSON Web Tokens) for secure login.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8492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279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Authorization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770358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Authorize attribute enforces access control.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2653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72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211967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Cross-Origin Resource Sharing enabled for frontend.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8128" y="387072"/>
            <a:ext cx="4957405" cy="438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Demo - User Authentication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5978128" y="1036796"/>
            <a:ext cx="105370" cy="2044541"/>
          </a:xfrm>
          <a:prstGeom prst="roundRect">
            <a:avLst>
              <a:gd name="adj" fmla="val 12000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94239" y="1036796"/>
            <a:ext cx="1756172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Login Page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294239" y="1340525"/>
            <a:ext cx="7844433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Secure access to the library system.</a:t>
            </a:r>
            <a:endParaRPr lang="en-US" sz="11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239" y="1723311"/>
            <a:ext cx="1303377" cy="1358027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6188869" y="3221831"/>
            <a:ext cx="105370" cy="2405658"/>
          </a:xfrm>
          <a:prstGeom prst="roundRect">
            <a:avLst>
              <a:gd name="adj" fmla="val 12000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504980" y="3221831"/>
            <a:ext cx="1756172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Registration Page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6504980" y="3525560"/>
            <a:ext cx="763369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Allows new library staff to create an account.</a:t>
            </a:r>
            <a:endParaRPr lang="en-US" sz="11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980" y="3908346"/>
            <a:ext cx="1326833" cy="1719143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6399609" y="5767983"/>
            <a:ext cx="105370" cy="1934051"/>
          </a:xfrm>
          <a:prstGeom prst="roundRect">
            <a:avLst>
              <a:gd name="adj" fmla="val 12000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6715720" y="5767983"/>
            <a:ext cx="1762244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Live Demonstration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6715720" y="6071711"/>
            <a:ext cx="742295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See core functionalities in action.</a:t>
            </a:r>
            <a:endParaRPr lang="en-US" sz="11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720" y="6454497"/>
            <a:ext cx="2403991" cy="12475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453" y="601385"/>
            <a:ext cx="5468064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Core Functionality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11436" y="1612940"/>
            <a:ext cx="30480" cy="6015395"/>
          </a:xfrm>
          <a:prstGeom prst="roundRect">
            <a:avLst>
              <a:gd name="adj" fmla="val 645846"/>
            </a:avLst>
          </a:prstGeom>
          <a:solidFill>
            <a:srgbClr val="B7D5CA"/>
          </a:solidFill>
          <a:ln/>
        </p:spPr>
      </p:sp>
      <p:sp>
        <p:nvSpPr>
          <p:cNvPr id="5" name="Shape 2"/>
          <p:cNvSpPr/>
          <p:nvPr/>
        </p:nvSpPr>
        <p:spPr>
          <a:xfrm>
            <a:off x="1226999" y="1843683"/>
            <a:ext cx="656153" cy="30480"/>
          </a:xfrm>
          <a:prstGeom prst="roundRect">
            <a:avLst>
              <a:gd name="adj" fmla="val 645846"/>
            </a:avLst>
          </a:prstGeom>
          <a:solidFill>
            <a:srgbClr val="B7D5CA"/>
          </a:solidFill>
          <a:ln/>
        </p:spPr>
      </p:sp>
      <p:sp>
        <p:nvSpPr>
          <p:cNvPr id="6" name="Shape 3"/>
          <p:cNvSpPr/>
          <p:nvPr/>
        </p:nvSpPr>
        <p:spPr>
          <a:xfrm>
            <a:off x="765393" y="1612940"/>
            <a:ext cx="492085" cy="492085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68" y="1653897"/>
            <a:ext cx="328017" cy="4100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05144" y="1688068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Main Dashboard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2105144" y="2160984"/>
            <a:ext cx="6273403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Intuitive tab-based navigation.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144" y="2756892"/>
            <a:ext cx="3536037" cy="3536037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1226999" y="6961108"/>
            <a:ext cx="656153" cy="30480"/>
          </a:xfrm>
          <a:prstGeom prst="roundRect">
            <a:avLst>
              <a:gd name="adj" fmla="val 645846"/>
            </a:avLst>
          </a:prstGeom>
          <a:solidFill>
            <a:srgbClr val="B7D5CA"/>
          </a:solidFill>
          <a:ln/>
        </p:spPr>
      </p:sp>
      <p:sp>
        <p:nvSpPr>
          <p:cNvPr id="12" name="Shape 7"/>
          <p:cNvSpPr/>
          <p:nvPr/>
        </p:nvSpPr>
        <p:spPr>
          <a:xfrm>
            <a:off x="765393" y="6730365"/>
            <a:ext cx="492085" cy="492085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68" y="6771323"/>
            <a:ext cx="328017" cy="41005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05144" y="6805493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Books Management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2105144" y="7278410"/>
            <a:ext cx="6273403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Add, view, edit, delete books. ISBN validation.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Core Functionality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Loans 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46464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Track loans, record borrowings, mark returns.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Book Availability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34467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Ensures accurate status updates.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B7D5C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34659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Borrowers Management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34682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Manage patrons and contact info.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2025-06-02T18:01:04Z</dcterms:created>
  <dcterms:modified xsi:type="dcterms:W3CDTF">2025-06-02T18:01:04Z</dcterms:modified>
</cp:coreProperties>
</file>